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098C"/>
    <a:srgbClr val="77FB61"/>
    <a:srgbClr val="080DC8"/>
    <a:srgbClr val="0E007E"/>
    <a:srgbClr val="8E8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7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5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9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0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6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4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9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7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1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AA12-9E4B-408C-AFDE-7A6EAB1884F6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F64F0-79DE-42AF-8830-DFDAF9E5D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7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rseta@boe.richmon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" t="519" r="808" b="710"/>
          <a:stretch/>
        </p:blipFill>
        <p:spPr>
          <a:xfrm>
            <a:off x="-84311" y="-7828"/>
            <a:ext cx="7856712" cy="9875727"/>
          </a:xfrm>
        </p:spPr>
      </p:pic>
      <p:sp>
        <p:nvSpPr>
          <p:cNvPr id="5" name="TextBox 4"/>
          <p:cNvSpPr txBox="1"/>
          <p:nvPr/>
        </p:nvSpPr>
        <p:spPr>
          <a:xfrm>
            <a:off x="135309" y="4139015"/>
            <a:ext cx="3179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Masters of Education</a:t>
            </a:r>
          </a:p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University of Phoenix</a:t>
            </a:r>
          </a:p>
          <a:p>
            <a:pPr algn="ctr"/>
            <a:endParaRPr lang="en-US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Bachelors </a:t>
            </a:r>
            <a:r>
              <a:rPr lang="en-US" b="1" dirty="0" smtClean="0">
                <a:latin typeface="Century Gothic" panose="020B0502020202020204" pitchFamily="34" charset="0"/>
              </a:rPr>
              <a:t>of Arts in Sociology</a:t>
            </a:r>
          </a:p>
          <a:p>
            <a:pPr algn="ctr"/>
            <a:r>
              <a:rPr lang="en-US" dirty="0" smtClean="0">
                <a:latin typeface="Century Gothic" panose="020B0502020202020204" pitchFamily="34" charset="0"/>
              </a:rPr>
              <a:t>Augusta University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622" y="3012486"/>
            <a:ext cx="7352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Email: </a:t>
            </a:r>
            <a:r>
              <a:rPr lang="en-US" b="1" dirty="0" smtClean="0">
                <a:latin typeface="Century Gothic" panose="020B0502020202020204" pitchFamily="34" charset="0"/>
                <a:hlinkClick r:id="rId3"/>
              </a:rPr>
              <a:t>dorseta@boe.richmond</a:t>
            </a:r>
            <a:r>
              <a:rPr lang="en-US" b="1" dirty="0" smtClean="0">
                <a:latin typeface="Century Gothic" panose="020B0502020202020204" pitchFamily="34" charset="0"/>
              </a:rPr>
              <a:t>.k12 .ga.us</a:t>
            </a:r>
          </a:p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Phone: (706)481-1813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258851"/>
            <a:ext cx="407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622" y="6313502"/>
            <a:ext cx="25712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entury Gothic" panose="020B0502020202020204" pitchFamily="34" charset="0"/>
              </a:rPr>
              <a:t>Starbucks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entury Gothic" panose="020B0502020202020204" pitchFamily="34" charset="0"/>
              </a:rPr>
              <a:t>Chick-Fil-A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entury Gothic" panose="020B0502020202020204" pitchFamily="34" charset="0"/>
              </a:rPr>
              <a:t>Target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entury Gothic" panose="020B0502020202020204" pitchFamily="34" charset="0"/>
              </a:rPr>
              <a:t>Scrapbooking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entury Gothic" panose="020B0502020202020204" pitchFamily="34" charset="0"/>
              </a:rPr>
              <a:t>Manicures and Pedicures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entury Gothic" panose="020B0502020202020204" pitchFamily="34" charset="0"/>
              </a:rPr>
              <a:t>Romance Novels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984" y="8801408"/>
            <a:ext cx="705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entury Gothic" panose="020B0502020202020204" pitchFamily="34" charset="0"/>
              </a:rPr>
              <a:t>I am thrilled to be your child’s teacher. I believe that children need to feel sate and love in order to take risks in learning. My goal is to create a family of learners in this classroom. 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296450"/>
            <a:ext cx="3657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Rounded MT Bold" panose="020F0704030504030204" pitchFamily="34" charset="0"/>
              </a:rPr>
              <a:t>Mrs. Dorsey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623" y="4335548"/>
            <a:ext cx="3539287" cy="2399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6662" y="6857587"/>
            <a:ext cx="3727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MY FAMILY</a:t>
            </a:r>
          </a:p>
          <a:p>
            <a:pPr algn="ctr"/>
            <a:r>
              <a:rPr lang="en-US" b="1" dirty="0" smtClean="0"/>
              <a:t>Reginald and I have a beautiful blended family of 6. </a:t>
            </a:r>
            <a:endParaRPr lang="en-US" b="1" dirty="0"/>
          </a:p>
          <a:p>
            <a:pPr algn="ctr"/>
            <a:r>
              <a:rPr lang="en-US" b="1" dirty="0" err="1" smtClean="0"/>
              <a:t>Maelyn</a:t>
            </a:r>
            <a:r>
              <a:rPr lang="en-US" b="1" dirty="0" smtClean="0"/>
              <a:t>, Austin, Aliyah, </a:t>
            </a:r>
            <a:r>
              <a:rPr lang="en-US" b="1" dirty="0" err="1" smtClean="0"/>
              <a:t>De’Quan</a:t>
            </a:r>
            <a:r>
              <a:rPr lang="en-US" b="1" dirty="0" smtClean="0"/>
              <a:t>. Missing is Jordan and </a:t>
            </a:r>
            <a:r>
              <a:rPr lang="en-US" b="1" dirty="0" err="1" smtClean="0"/>
              <a:t>De’Onte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307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100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Harris, Amanda M. (HW)</dc:creator>
  <cp:lastModifiedBy>Dorsey, Tanisha</cp:lastModifiedBy>
  <cp:revision>26</cp:revision>
  <dcterms:created xsi:type="dcterms:W3CDTF">2017-11-04T23:41:07Z</dcterms:created>
  <dcterms:modified xsi:type="dcterms:W3CDTF">2021-08-30T03:19:39Z</dcterms:modified>
</cp:coreProperties>
</file>